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  <a:srgbClr val="005000"/>
    <a:srgbClr val="007A00"/>
    <a:srgbClr val="194B32"/>
    <a:srgbClr val="6C00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61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6120680" cy="12241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Я садовником родился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13" y="1484784"/>
            <a:ext cx="6120680" cy="4394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Здравствуй, солнце золотое! (</a:t>
            </a:r>
            <a:r>
              <a:rPr lang="ru-RU" sz="24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Нарисовать круг руками)</a:t>
            </a:r>
            <a:endParaRPr lang="ru-RU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Здравствуй, небо голубое!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(Поднять руки вверх, помахать кистями)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Здравствуй, вольный ветерок! (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Помахать кистями перед лицом)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Здравствуй, маленький дубок!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(Поднять руки вверх и покачать ими)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живём в родном краю –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Всех я вас приветствую. (</a:t>
            </a:r>
            <a:r>
              <a:rPr lang="ru-RU" sz="24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Пожать одной рукой другую</a:t>
            </a:r>
            <a: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206084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3399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Прямостоячий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Соломина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             Вьющийся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                       С колючками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                                         Ползущий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3399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NA0153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1781175"/>
            <a:ext cx="14335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539552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Стебель</a:t>
            </a:r>
          </a:p>
        </p:txBody>
      </p:sp>
      <p:pic>
        <p:nvPicPr>
          <p:cNvPr id="11" name="Picture 5" descr="NA0235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060848"/>
            <a:ext cx="1296987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BD0805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564904"/>
            <a:ext cx="143986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TR0014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429000"/>
            <a:ext cx="12954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машуля\Desktop\htmpage - 0253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110746"/>
            <a:ext cx="1152128" cy="1622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40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Цветок - самый красивый орган растения</a:t>
            </a:r>
          </a:p>
        </p:txBody>
      </p:sp>
      <p:sp>
        <p:nvSpPr>
          <p:cNvPr id="5" name="Объект 6"/>
          <p:cNvSpPr txBox="1">
            <a:spLocks/>
          </p:cNvSpPr>
          <p:nvPr/>
        </p:nvSpPr>
        <p:spPr>
          <a:xfrm>
            <a:off x="323528" y="980728"/>
            <a:ext cx="4320480" cy="1974206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Цветки  растений, которые опыляют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насекомые, обычно крупные, яркие и имеют сильный    запах.    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</a:p>
        </p:txBody>
      </p:sp>
      <p:sp>
        <p:nvSpPr>
          <p:cNvPr id="6" name="Текст 10"/>
          <p:cNvSpPr txBox="1">
            <a:spLocks/>
          </p:cNvSpPr>
          <p:nvPr/>
        </p:nvSpPr>
        <p:spPr>
          <a:xfrm>
            <a:off x="4716016" y="980728"/>
            <a:ext cx="4041775" cy="39814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Цветки, которые опыляются ветром -мелкие и невзрачные.</a:t>
            </a:r>
          </a:p>
        </p:txBody>
      </p:sp>
      <p:pic>
        <p:nvPicPr>
          <p:cNvPr id="7" name="Объект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95936" y="2636912"/>
            <a:ext cx="3456384" cy="28400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5" descr="C:\Users\User\AppData\Local\Microsoft\Windows\Temporary Internet Files\Content.IE5\I0YINIQE\MP90042774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3024188" cy="3141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Цветки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Одиночные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Соцветия</a:t>
            </a:r>
          </a:p>
        </p:txBody>
      </p:sp>
      <p:pic>
        <p:nvPicPr>
          <p:cNvPr id="6" name="Picture 4" descr="BD0012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77072"/>
            <a:ext cx="15843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D0805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700213"/>
            <a:ext cx="1827213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NA00867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556792"/>
            <a:ext cx="12446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NA01176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789040"/>
            <a:ext cx="1555750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22313" y="0"/>
            <a:ext cx="7772400" cy="1052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Разнообразие плодов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1560" y="908720"/>
            <a:ext cx="1972387" cy="1800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052736"/>
            <a:ext cx="1964505" cy="1669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980728"/>
            <a:ext cx="2231975" cy="1789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933056"/>
            <a:ext cx="1921900" cy="1925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5076056" y="5805264"/>
            <a:ext cx="25209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плод томата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28184" y="6165304"/>
            <a:ext cx="1011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(ягода)</a:t>
            </a:r>
            <a:endParaRPr lang="ru-RU" sz="2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9" y="3789041"/>
            <a:ext cx="1919536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475656" y="5661248"/>
            <a:ext cx="23241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плод дуба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47664" y="6165304"/>
            <a:ext cx="12112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(желудь)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9552" y="2996952"/>
            <a:ext cx="194151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Плод вишни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3068960"/>
            <a:ext cx="29495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Плод одуванчика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00192" y="3068960"/>
            <a:ext cx="19558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Плод гороха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3568" y="3429000"/>
            <a:ext cx="20097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(костянка)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35896" y="3573016"/>
            <a:ext cx="13430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(семянка)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32240" y="3501008"/>
            <a:ext cx="9953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(горох)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08920"/>
            <a:ext cx="8229600" cy="4525963"/>
          </a:xfrm>
        </p:spPr>
        <p:txBody>
          <a:bodyPr>
            <a:normAutofit/>
          </a:bodyPr>
          <a:lstStyle/>
          <a:p>
            <a:r>
              <a:rPr lang="ru-RU" sz="4000" dirty="0"/>
              <a:t>1. Методика сбора и сушки растений</a:t>
            </a:r>
          </a:p>
          <a:p>
            <a:r>
              <a:rPr lang="ru-RU" sz="4000" dirty="0"/>
              <a:t>2. Методика определения растений</a:t>
            </a:r>
          </a:p>
          <a:p>
            <a:r>
              <a:rPr lang="ru-RU" sz="4000" dirty="0"/>
              <a:t>3. Методика оформления гербария (Приложение 3).</a:t>
            </a:r>
          </a:p>
          <a:p>
            <a:pPr>
              <a:buNone/>
            </a:pP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40768"/>
            <a:ext cx="8460432" cy="5894115"/>
          </a:xfrm>
        </p:spPr>
        <p:txBody>
          <a:bodyPr>
            <a:normAutofit/>
          </a:bodyPr>
          <a:lstStyle/>
          <a:p>
            <a:r>
              <a:rPr lang="ru-RU" sz="4000" dirty="0"/>
              <a:t>. Методика оформления гербария (Приложение 3</a:t>
            </a:r>
            <a:r>
              <a:rPr lang="ru-RU" sz="4000" dirty="0" smtClean="0"/>
              <a:t>).</a:t>
            </a:r>
            <a:endParaRPr lang="ru-RU" sz="4000" dirty="0"/>
          </a:p>
        </p:txBody>
      </p:sp>
      <p:pic>
        <p:nvPicPr>
          <p:cNvPr id="4" name="Рисунок 3" descr="Image result for Ð³ÐµÑÐ±Ð°ÑÐ¸Ð¹ Ð´Ð»Ñ Ð´ÐµÑÐµÐ¹ ÑÐ¾ÑÐ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5931535" cy="3171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2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08920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/>
              <a:t>Продолжите предложения, выбрав начало словами:</a:t>
            </a:r>
          </a:p>
          <a:p>
            <a:r>
              <a:rPr lang="ru-RU" dirty="0"/>
              <a:t>«Я узнал …»</a:t>
            </a:r>
          </a:p>
          <a:p>
            <a:r>
              <a:rPr lang="ru-RU" dirty="0"/>
              <a:t>«Я повторил …»</a:t>
            </a:r>
          </a:p>
          <a:p>
            <a:r>
              <a:rPr lang="ru-RU" dirty="0"/>
              <a:t>«Я удивился …»</a:t>
            </a:r>
          </a:p>
          <a:p>
            <a:r>
              <a:rPr lang="ru-RU" dirty="0"/>
              <a:t>«Я запомнил …»</a:t>
            </a:r>
          </a:p>
        </p:txBody>
      </p:sp>
    </p:spTree>
    <p:extLst>
      <p:ext uri="{BB962C8B-B14F-4D97-AF65-F5344CB8AC3E}">
        <p14:creationId xmlns:p14="http://schemas.microsoft.com/office/powerpoint/2010/main" val="425143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0892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210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растения живые существа?</a:t>
            </a:r>
            <a:b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3479924" cy="26099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499992" y="1340768"/>
            <a:ext cx="6264696" cy="3706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ea typeface="Corbel" pitchFamily="34" charset="0"/>
                <a:cs typeface="Times New Roman" pitchFamily="18" charset="0"/>
              </a:rPr>
              <a:t> Растут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ea typeface="Corbel" pitchFamily="34" charset="0"/>
                <a:cs typeface="Times New Roman" pitchFamily="18" charset="0"/>
              </a:rPr>
              <a:t> Питаются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ea typeface="Corbel" pitchFamily="34" charset="0"/>
                <a:cs typeface="Times New Roman" pitchFamily="18" charset="0"/>
              </a:rPr>
              <a:t> Двигаются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ea typeface="Corbel" pitchFamily="34" charset="0"/>
                <a:cs typeface="Times New Roman" pitchFamily="18" charset="0"/>
              </a:rPr>
              <a:t> Погибают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ea typeface="Corbel" pitchFamily="34" charset="0"/>
                <a:cs typeface="Times New Roman" pitchFamily="18" charset="0"/>
              </a:rPr>
              <a:t> Размножаются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323528" y="836712"/>
            <a:ext cx="8424936" cy="460851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1" y="260648"/>
            <a:ext cx="8676456" cy="1817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любого растения есть корень, стебель,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лист, цветок, плод с семенами…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машуля\Desktop\slide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6337354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Корень - подземный орган многих растений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3200" dirty="0" smtClean="0"/>
              <a:t> </a:t>
            </a:r>
            <a:r>
              <a:rPr lang="ru-RU" sz="3200" dirty="0"/>
              <a:t>П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огл</a:t>
            </a:r>
            <a:r>
              <a:rPr lang="ru-RU" sz="3200" dirty="0" smtClean="0"/>
              <a:t>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щает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 почвы необходимые для жизни растения вещества (воду и минеральные соли);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3200" dirty="0" smtClean="0"/>
              <a:t> Помогает растению закрепиться в почве.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Разнообразие корней растений</a:t>
            </a:r>
          </a:p>
        </p:txBody>
      </p:sp>
      <p:pic>
        <p:nvPicPr>
          <p:cNvPr id="5" name="Picture 2" descr="C:\Users\User\AppData\Local\Microsoft\Windows\Temporary Internet Files\Content.IE5\SN83I4Z7\MC90033243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2520000" cy="238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User\AppData\Local\Microsoft\Windows\Temporary Internet Files\Content.IE5\I0YINIQE\MC90032103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221088"/>
            <a:ext cx="2436200" cy="206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User\AppData\Local\Microsoft\Windows\Temporary Internet Files\Content.IE5\AOG9I6LX\MC90035859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772816"/>
            <a:ext cx="2520000" cy="22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Users\User\AppData\Local\Microsoft\Windows\Temporary Internet Files\Content.IE5\M00TSY3X\MP90038789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221088"/>
            <a:ext cx="2926573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3140968"/>
            <a:ext cx="3240360" cy="648071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Сложные листья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Лист- орган питания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3528" y="908720"/>
            <a:ext cx="8003232" cy="3774405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В листе на свету из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углекислого газа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образуются питательные вещества и в воздух выделяется кислород.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971600" y="3068960"/>
            <a:ext cx="3008313" cy="6985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Простые листья</a:t>
            </a:r>
          </a:p>
        </p:txBody>
      </p:sp>
      <p:pic>
        <p:nvPicPr>
          <p:cNvPr id="8" name="Picture 2" descr="C:\Users\User\AppData\Local\Microsoft\Windows\Temporary Internet Files\Content.IE5\M00TSY3X\MC90043766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1435100" cy="18446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Users\User\AppData\Local\Microsoft\Windows\Temporary Internet Files\Content.IE5\SN83I4Z7\MC90043767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5013176"/>
            <a:ext cx="1584176" cy="14219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 descr="C:\Users\User\AppData\Local\Microsoft\Windows\Temporary Internet Files\Content.IE5\I0YINIQE\MC90043782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573016"/>
            <a:ext cx="1224136" cy="18889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5064"/>
            <a:ext cx="2357277" cy="2088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листа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10"/>
          <p:cNvSpPr>
            <a:spLocks noGrp="1"/>
          </p:cNvSpPr>
          <p:nvPr>
            <p:ph idx="1"/>
          </p:nvPr>
        </p:nvSpPr>
        <p:spPr>
          <a:xfrm>
            <a:off x="4427984" y="1628800"/>
            <a:ext cx="8229600" cy="4525963"/>
          </a:xfrm>
        </p:spPr>
        <p:txBody>
          <a:bodyPr/>
          <a:lstStyle/>
          <a:p>
            <a:pPr marL="514350" indent="-514350" eaLnBrk="1" hangingPunct="1">
              <a:buAutoNum type="arabicPlain"/>
            </a:pPr>
            <a:r>
              <a:rPr lang="ru-RU" dirty="0" smtClean="0"/>
              <a:t>- листовая пластина</a:t>
            </a:r>
          </a:p>
          <a:p>
            <a:pPr marL="514350" indent="-514350" eaLnBrk="1" hangingPunct="1">
              <a:buAutoNum type="arabicPlain"/>
            </a:pPr>
            <a:r>
              <a:rPr lang="ru-RU" dirty="0" smtClean="0"/>
              <a:t> - жилки</a:t>
            </a:r>
          </a:p>
          <a:p>
            <a:pPr marL="514350" indent="-514350" eaLnBrk="1" hangingPunct="1">
              <a:buAutoNum type="arabicPlain"/>
            </a:pPr>
            <a:r>
              <a:rPr lang="ru-RU" dirty="0" smtClean="0"/>
              <a:t> - черешок</a:t>
            </a:r>
          </a:p>
          <a:p>
            <a:pPr marL="514350" indent="-514350" eaLnBrk="1" hangingPunct="1">
              <a:buAutoNum type="arabicPlain"/>
            </a:pPr>
            <a:r>
              <a:rPr lang="ru-RU" dirty="0" smtClean="0"/>
              <a:t> - прилистники</a:t>
            </a:r>
          </a:p>
          <a:p>
            <a:pPr marL="514350" indent="-514350" eaLnBrk="1" hangingPunct="1">
              <a:buAutoNum type="arabicPlain"/>
            </a:pPr>
            <a:r>
              <a:rPr lang="ru-RU" dirty="0" smtClean="0"/>
              <a:t> - основание листа</a:t>
            </a:r>
          </a:p>
        </p:txBody>
      </p:sp>
      <p:pic>
        <p:nvPicPr>
          <p:cNvPr id="5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414676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побега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машуля\Desktop\26126_html_m6772714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79301"/>
            <a:ext cx="7046146" cy="5102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7544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Стебель- часть побега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65508" y="1556792"/>
            <a:ext cx="4106491" cy="66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Стебель служит опорой листьям и почкам, а также цветкам и плодам.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стеблю движутся питательные вещества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и вода. </a:t>
            </a:r>
          </a:p>
        </p:txBody>
      </p:sp>
      <p:pic>
        <p:nvPicPr>
          <p:cNvPr id="7" name="Объект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052736"/>
            <a:ext cx="2911475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337</Words>
  <Application>Microsoft Office PowerPoint</Application>
  <PresentationFormat>Экран (4:3)</PresentationFormat>
  <Paragraphs>76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a_BodoniNova</vt:lpstr>
      <vt:lpstr>Arial</vt:lpstr>
      <vt:lpstr>Calibri</vt:lpstr>
      <vt:lpstr>Corbel</vt:lpstr>
      <vt:lpstr>Times New Roman</vt:lpstr>
      <vt:lpstr>Wingdings</vt:lpstr>
      <vt:lpstr>Тема Office</vt:lpstr>
      <vt:lpstr>Я садовником родился</vt:lpstr>
      <vt:lpstr>Почему растения живые существа? </vt:lpstr>
      <vt:lpstr>Презентация PowerPoint</vt:lpstr>
      <vt:lpstr>Презентация PowerPoint</vt:lpstr>
      <vt:lpstr>Презентация PowerPoint</vt:lpstr>
      <vt:lpstr>Презентация PowerPoint</vt:lpstr>
      <vt:lpstr>Строение листа</vt:lpstr>
      <vt:lpstr>Строение побега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часть</vt:lpstr>
      <vt:lpstr>Практическая часть</vt:lpstr>
      <vt:lpstr>Рефлексия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Andrei Baidak</cp:lastModifiedBy>
  <cp:revision>34</cp:revision>
  <dcterms:created xsi:type="dcterms:W3CDTF">2014-08-08T16:01:14Z</dcterms:created>
  <dcterms:modified xsi:type="dcterms:W3CDTF">2018-08-23T19:19:23Z</dcterms:modified>
</cp:coreProperties>
</file>